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8" r:id="rId2"/>
    <p:sldId id="269" r:id="rId3"/>
    <p:sldId id="270" r:id="rId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icolas Martignole" initials="N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7"/>
  </p:normalViewPr>
  <p:slideViewPr>
    <p:cSldViewPr snapToGrid="0" snapToObjects="1">
      <p:cViewPr varScale="1">
        <p:scale>
          <a:sx n="45" d="100"/>
          <a:sy n="45" d="100"/>
        </p:scale>
        <p:origin x="23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et texte 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"/>
          <p:cNvSpPr/>
          <p:nvPr/>
        </p:nvSpPr>
        <p:spPr>
          <a:xfrm>
            <a:off x="3012281" y="6752587"/>
            <a:ext cx="18359438" cy="210826"/>
          </a:xfrm>
          <a:prstGeom prst="rect">
            <a:avLst/>
          </a:prstGeom>
          <a:solidFill>
            <a:srgbClr val="EDAF1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sp>
        <p:nvSpPr>
          <p:cNvPr id="62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63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6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6" name="Texte du titre"/>
          <p:cNvSpPr txBox="1">
            <a:spLocks noGrp="1"/>
          </p:cNvSpPr>
          <p:nvPr>
            <p:ph type="title"/>
          </p:nvPr>
        </p:nvSpPr>
        <p:spPr>
          <a:xfrm>
            <a:off x="3054805" y="3954596"/>
            <a:ext cx="18256531" cy="1786067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Centré degradé deux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e du titre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9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8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99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Haut copi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e du titre"/>
          <p:cNvSpPr txBox="1">
            <a:spLocks noGrp="1"/>
          </p:cNvSpPr>
          <p:nvPr>
            <p:ph type="title"/>
          </p:nvPr>
        </p:nvSpPr>
        <p:spPr>
          <a:xfrm>
            <a:off x="4387453" y="1928812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132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33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3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Haut copie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e du titre"/>
          <p:cNvSpPr txBox="1">
            <a:spLocks noGrp="1"/>
          </p:cNvSpPr>
          <p:nvPr>
            <p:ph type="title"/>
          </p:nvPr>
        </p:nvSpPr>
        <p:spPr>
          <a:xfrm>
            <a:off x="4387453" y="1928812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143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44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46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 photos">
    <p:bg>
      <p:bgPr>
        <a:solidFill>
          <a:srgbClr val="7F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duotone code.png"/>
          <p:cNvSpPr>
            <a:spLocks noGrp="1"/>
          </p:cNvSpPr>
          <p:nvPr>
            <p:ph type="pic" sz="quarter" idx="13"/>
          </p:nvPr>
        </p:nvSpPr>
        <p:spPr>
          <a:xfrm>
            <a:off x="12513468" y="6983015"/>
            <a:ext cx="7500939" cy="54828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0" name="duotone city.png"/>
          <p:cNvSpPr>
            <a:spLocks noGrp="1"/>
          </p:cNvSpPr>
          <p:nvPr>
            <p:ph type="pic" sz="quarter" idx="14"/>
          </p:nvPr>
        </p:nvSpPr>
        <p:spPr>
          <a:xfrm>
            <a:off x="12513468" y="892968"/>
            <a:ext cx="7500939" cy="54828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1" name="duotone factory of dev.png"/>
          <p:cNvSpPr>
            <a:spLocks noGrp="1"/>
          </p:cNvSpPr>
          <p:nvPr>
            <p:ph type="pic" sz="half" idx="15"/>
          </p:nvPr>
        </p:nvSpPr>
        <p:spPr>
          <a:xfrm>
            <a:off x="4387453" y="892968"/>
            <a:ext cx="7500938" cy="115728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2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93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9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ita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-Gilles Allain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>
            <a:spAutoFit/>
          </a:bodyPr>
          <a:lstStyle>
            <a:lvl1pPr algn="ctr">
              <a:spcBef>
                <a:spcPts val="0"/>
              </a:spcBef>
              <a:defRPr sz="3200" i="1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-Gilles Allain</a:t>
            </a:r>
          </a:p>
        </p:txBody>
      </p:sp>
      <p:sp>
        <p:nvSpPr>
          <p:cNvPr id="203" name="« Saisissez une citation ici. »"/>
          <p:cNvSpPr txBox="1">
            <a:spLocks noGrp="1"/>
          </p:cNvSpPr>
          <p:nvPr>
            <p:ph type="body" sz="quarter" idx="14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 anchor="ctr">
            <a:spAutoFit/>
          </a:bodyPr>
          <a:lstStyle>
            <a:lvl1pPr algn="ctr">
              <a:spcBef>
                <a:spcPts val="0"/>
              </a:spcBef>
              <a:defRPr sz="5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« Saisissez une citation ici. » </a:t>
            </a:r>
          </a:p>
        </p:txBody>
      </p:sp>
      <p:sp>
        <p:nvSpPr>
          <p:cNvPr id="204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205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20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erge">
    <p:bg>
      <p:bgPr>
        <a:solidFill>
          <a:srgbClr val="7F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pecial">
    <p:bg>
      <p:bgPr>
        <a:gradFill flip="none" rotWithShape="1">
          <a:gsLst>
            <a:gs pos="0">
              <a:schemeClr val="accent5">
                <a:hueOff val="101205"/>
                <a:satOff val="-13598"/>
                <a:lumOff val="23877"/>
              </a:schemeClr>
            </a:gs>
            <a:gs pos="100000">
              <a:srgbClr val="7F111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23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texte">
    <p:bg>
      <p:bgPr>
        <a:solidFill>
          <a:schemeClr val="accent5">
            <a:hueOff val="101205"/>
            <a:satOff val="-13598"/>
            <a:lumOff val="23877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238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39" name="Texte niveau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F1111"/>
            </a:gs>
            <a:gs pos="100000">
              <a:srgbClr val="F9002E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>
            <a:spLocks noGrp="1"/>
          </p:cNvSpPr>
          <p:nvPr>
            <p:ph type="title"/>
          </p:nvPr>
        </p:nvSpPr>
        <p:spPr>
          <a:xfrm>
            <a:off x="4833937" y="136442"/>
            <a:ext cx="14716126" cy="2579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3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4" name="logo-texte-devoxx-france-400.png" descr="logo-texte-devoxx-france-400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55943" y="13019484"/>
            <a:ext cx="454255" cy="4857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>
                <a:latin typeface="+mj-lt"/>
                <a:ea typeface="+mj-ea"/>
                <a:cs typeface="+mj-cs"/>
                <a:sym typeface="Montserrat-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7" name="Texte niveau 1…"/>
          <p:cNvSpPr txBox="1">
            <a:spLocks noGrp="1"/>
          </p:cNvSpPr>
          <p:nvPr>
            <p:ph type="body" idx="1"/>
          </p:nvPr>
        </p:nvSpPr>
        <p:spPr>
          <a:xfrm>
            <a:off x="3487082" y="2941773"/>
            <a:ext cx="17409836" cy="9606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/>
          </a:bodyPr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8" name="Rectangle"/>
          <p:cNvSpPr/>
          <p:nvPr/>
        </p:nvSpPr>
        <p:spPr>
          <a:xfrm>
            <a:off x="-7640" y="2483573"/>
            <a:ext cx="24855102" cy="88882"/>
          </a:xfrm>
          <a:prstGeom prst="rect">
            <a:avLst/>
          </a:prstGeom>
          <a:solidFill>
            <a:srgbClr val="EDAF1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6" r:id="rId2"/>
    <p:sldLayoutId id="2147483659" r:id="rId3"/>
    <p:sldLayoutId id="2147483660" r:id="rId4"/>
    <p:sldLayoutId id="2147483664" r:id="rId5"/>
    <p:sldLayoutId id="2147483665" r:id="rId6"/>
    <p:sldLayoutId id="2147483667" r:id="rId7"/>
    <p:sldLayoutId id="2147483668" r:id="rId8"/>
    <p:sldLayoutId id="2147483669" r:id="rId9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9pPr>
    </p:titleStyle>
    <p:bodyStyle>
      <a:lvl1pPr marL="0" marR="0" indent="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1pPr>
      <a:lvl2pPr marL="0" marR="0" indent="2286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2pPr>
      <a:lvl3pPr marL="0" marR="0" indent="4572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3pPr>
      <a:lvl4pPr marL="0" marR="0" indent="6858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4pPr>
      <a:lvl5pPr marL="0" marR="0" indent="9144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5pPr>
      <a:lvl6pPr marL="0" marR="0" indent="11430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6pPr>
      <a:lvl7pPr marL="0" marR="0" indent="13716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7pPr>
      <a:lvl8pPr marL="0" marR="0" indent="16002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8pPr>
      <a:lvl9pPr marL="0" marR="0" indent="18288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173" y="0"/>
            <a:ext cx="17971479" cy="128016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631275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9886285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Montserrat-Regular"/>
        <a:ea typeface="Montserrat-Regular"/>
        <a:cs typeface="Montserrat-Regular"/>
      </a:majorFont>
      <a:minorFont>
        <a:latin typeface="Montserrat-Bold"/>
        <a:ea typeface="Montserrat-Bold"/>
        <a:cs typeface="Montserrat-Bold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Montserrat-Regular"/>
        <a:ea typeface="Montserrat-Regular"/>
        <a:cs typeface="Montserrat-Regular"/>
      </a:majorFont>
      <a:minorFont>
        <a:latin typeface="Montserrat-Bold"/>
        <a:ea typeface="Montserrat-Bold"/>
        <a:cs typeface="Montserrat-Bold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Macintosh PowerPoint</Application>
  <PresentationFormat>Personnalisé</PresentationFormat>
  <Paragraphs>3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Helvetica Light</vt:lpstr>
      <vt:lpstr>Helvetica Neue</vt:lpstr>
      <vt:lpstr>Montserrat-Regular</vt:lpstr>
      <vt:lpstr>Open Sans</vt:lpstr>
      <vt:lpstr>Black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Utilisateur de Microsoft Office</cp:lastModifiedBy>
  <cp:revision>1</cp:revision>
  <dcterms:modified xsi:type="dcterms:W3CDTF">2018-04-05T21:04:18Z</dcterms:modified>
</cp:coreProperties>
</file>